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13716000" cy="17145000"/>
  <p:notesSz cx="6858000" cy="9144000"/>
  <p:embeddedFontLst>
    <p:embeddedFont>
      <p:font typeface="General Sans" pitchFamily="50" charset="0"/>
      <p:regular r:id="rId4"/>
      <p:bold r:id="rId5"/>
      <p:italic r:id="rId6"/>
      <p:boldItalic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1031875" rtl="0" fontAlgn="auto" latinLnBrk="0" hangingPunct="0">
      <a:lnSpc>
        <a:spcPct val="100000"/>
      </a:lnSpc>
      <a:spcBef>
        <a:spcPts val="7300"/>
      </a:spcBef>
      <a:spcAft>
        <a:spcPts val="0"/>
      </a:spcAft>
      <a:buClrTx/>
      <a:buSzTx/>
      <a:buFontTx/>
      <a:buNone/>
      <a:tabLst/>
      <a:defRPr kumimoji="0" sz="6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1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33" d="100"/>
          <a:sy n="33" d="100"/>
        </p:scale>
        <p:origin x="216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950118" y="57150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793749" indent="-793749" algn="l">
              <a:spcBef>
                <a:spcPts val="7300"/>
              </a:spcBef>
              <a:buSzPct val="125000"/>
              <a:buChar char="•"/>
              <a:defRPr sz="6000"/>
            </a:lvl1pPr>
            <a:lvl2pPr marL="1428750" indent="-793750" algn="l">
              <a:spcBef>
                <a:spcPts val="7300"/>
              </a:spcBef>
              <a:buSzPct val="125000"/>
              <a:buChar char="•"/>
              <a:defRPr sz="6000"/>
            </a:lvl2pPr>
            <a:lvl3pPr marL="2063750" indent="-793750" algn="l">
              <a:spcBef>
                <a:spcPts val="7300"/>
              </a:spcBef>
              <a:buSzPct val="125000"/>
              <a:buChar char="•"/>
              <a:defRPr sz="6000"/>
            </a:lvl3pPr>
            <a:lvl4pPr marL="2698750" indent="-793750" algn="l">
              <a:spcBef>
                <a:spcPts val="7300"/>
              </a:spcBef>
              <a:buSzPct val="125000"/>
              <a:buChar char="•"/>
              <a:defRPr sz="6000"/>
            </a:lvl4pPr>
            <a:lvl5pPr marL="3333750" indent="-793750" algn="l">
              <a:spcBef>
                <a:spcPts val="7300"/>
              </a:spcBef>
              <a:buSzPct val="125000"/>
              <a:buChar char="•"/>
              <a:defRPr sz="6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8606432" y="86796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Airone in volo su una spiaggia con una piccola cancellata sullo sfondo"/>
          <p:cNvSpPr>
            <a:spLocks noGrp="1"/>
          </p:cNvSpPr>
          <p:nvPr>
            <p:ph type="pic" sz="quarter" idx="22"/>
          </p:nvPr>
        </p:nvSpPr>
        <p:spPr>
          <a:xfrm>
            <a:off x="8865393" y="52006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Vista della spiaggia e del mare da una duna di sabbia ricca di vegetazione"/>
          <p:cNvSpPr>
            <a:spLocks noGrp="1"/>
          </p:cNvSpPr>
          <p:nvPr>
            <p:ph type="pic" sz="half" idx="23"/>
          </p:nvPr>
        </p:nvSpPr>
        <p:spPr>
          <a:xfrm>
            <a:off x="-557213" y="53506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Giovanni Mela"/>
          <p:cNvSpPr txBox="1">
            <a:spLocks noGrp="1"/>
          </p:cNvSpPr>
          <p:nvPr>
            <p:ph type="body" sz="quarter" idx="21"/>
          </p:nvPr>
        </p:nvSpPr>
        <p:spPr>
          <a:xfrm>
            <a:off x="1343025" y="9751218"/>
            <a:ext cx="11037094" cy="652527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4000" i="1"/>
            </a:lvl1pPr>
          </a:lstStyle>
          <a:p>
            <a:r>
              <a:t>–Giovanni Mela</a:t>
            </a:r>
          </a:p>
        </p:txBody>
      </p:sp>
      <p:sp>
        <p:nvSpPr>
          <p:cNvPr id="112" name="“Inserisci qui una citazione”."/>
          <p:cNvSpPr txBox="1">
            <a:spLocks noGrp="1"/>
          </p:cNvSpPr>
          <p:nvPr>
            <p:ph type="body" sz="quarter" idx="22"/>
          </p:nvPr>
        </p:nvSpPr>
        <p:spPr>
          <a:xfrm>
            <a:off x="1343025" y="7877907"/>
            <a:ext cx="11037094" cy="97484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6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sta della spiaggia e del mare da una duna di sabbia ricca di vegetazione"/>
          <p:cNvSpPr>
            <a:spLocks noGrp="1"/>
          </p:cNvSpPr>
          <p:nvPr>
            <p:ph type="pic" idx="21"/>
          </p:nvPr>
        </p:nvSpPr>
        <p:spPr>
          <a:xfrm>
            <a:off x="-28575" y="4000500"/>
            <a:ext cx="13773150" cy="91821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>
            <a:spLocks noGrp="1"/>
          </p:cNvSpPr>
          <p:nvPr>
            <p:ph type="pic" sz="half" idx="21"/>
          </p:nvPr>
        </p:nvSpPr>
        <p:spPr>
          <a:xfrm>
            <a:off x="1758357" y="44934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357187" y="100655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357187" y="111513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1000125" y="72651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>
            <a:spLocks noGrp="1"/>
          </p:cNvSpPr>
          <p:nvPr>
            <p:ph type="pic" sz="quarter" idx="21"/>
          </p:nvPr>
        </p:nvSpPr>
        <p:spPr>
          <a:xfrm>
            <a:off x="7215187" y="52506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928687" y="52506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104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28687" y="83867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xfrm>
            <a:off x="950118" y="49149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xfrm>
            <a:off x="950118" y="49149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950118" y="64865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793749" indent="-793749" algn="l">
              <a:spcBef>
                <a:spcPts val="7300"/>
              </a:spcBef>
              <a:buSzPct val="125000"/>
              <a:buChar char="•"/>
              <a:defRPr sz="6000"/>
            </a:lvl1pPr>
            <a:lvl2pPr marL="1428750" indent="-793750" algn="l">
              <a:spcBef>
                <a:spcPts val="7300"/>
              </a:spcBef>
              <a:buSzPct val="125000"/>
              <a:buChar char="•"/>
              <a:defRPr sz="6000"/>
            </a:lvl2pPr>
            <a:lvl3pPr marL="2063750" indent="-793750" algn="l">
              <a:spcBef>
                <a:spcPts val="7300"/>
              </a:spcBef>
              <a:buSzPct val="125000"/>
              <a:buChar char="•"/>
              <a:defRPr sz="6000"/>
            </a:lvl3pPr>
            <a:lvl4pPr marL="2698750" indent="-793750" algn="l">
              <a:spcBef>
                <a:spcPts val="7300"/>
              </a:spcBef>
              <a:buSzPct val="125000"/>
              <a:buChar char="•"/>
              <a:defRPr sz="6000"/>
            </a:lvl4pPr>
            <a:lvl5pPr marL="3333750" indent="-793750" algn="l">
              <a:spcBef>
                <a:spcPts val="7300"/>
              </a:spcBef>
              <a:buSzPct val="125000"/>
              <a:buChar char="•"/>
              <a:defRPr sz="6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6165056" y="64865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xfrm>
            <a:off x="950118" y="49149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6486525"/>
            <a:ext cx="5750720" cy="5229225"/>
          </a:xfrm>
          <a:prstGeom prst="rect">
            <a:avLst/>
          </a:prstGeom>
        </p:spPr>
        <p:txBody>
          <a:bodyPr anchor="ctr"/>
          <a:lstStyle>
            <a:lvl1pPr marL="676442" indent="-676442" algn="l">
              <a:spcBef>
                <a:spcPts val="5600"/>
              </a:spcBef>
              <a:buSzPct val="125000"/>
              <a:buChar char="•"/>
              <a:defRPr sz="4600"/>
            </a:lvl1pPr>
            <a:lvl2pPr marL="1235242" indent="-676442" algn="l">
              <a:spcBef>
                <a:spcPts val="5600"/>
              </a:spcBef>
              <a:buSzPct val="125000"/>
              <a:buChar char="•"/>
              <a:defRPr sz="4600"/>
            </a:lvl2pPr>
            <a:lvl3pPr marL="1794042" indent="-676442" algn="l">
              <a:spcBef>
                <a:spcPts val="5600"/>
              </a:spcBef>
              <a:buSzPct val="125000"/>
              <a:buChar char="•"/>
              <a:defRPr sz="4600"/>
            </a:lvl3pPr>
            <a:lvl4pPr marL="2352842" indent="-676442" algn="l">
              <a:spcBef>
                <a:spcPts val="5600"/>
              </a:spcBef>
              <a:buSzPct val="125000"/>
              <a:buChar char="•"/>
              <a:defRPr sz="4600"/>
            </a:lvl4pPr>
            <a:lvl5pPr marL="2911642" indent="-676442" algn="l">
              <a:spcBef>
                <a:spcPts val="5600"/>
              </a:spcBef>
              <a:buSzPct val="125000"/>
              <a:buChar char="•"/>
              <a:defRPr sz="4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>
            <a:spLocks noGrp="1"/>
          </p:cNvSpPr>
          <p:nvPr>
            <p:ph type="title"/>
          </p:nvPr>
        </p:nvSpPr>
        <p:spPr>
          <a:xfrm>
            <a:off x="950118" y="49149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76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6486525"/>
            <a:ext cx="5750720" cy="5229225"/>
          </a:xfrm>
          <a:prstGeom prst="rect">
            <a:avLst/>
          </a:prstGeom>
        </p:spPr>
        <p:txBody>
          <a:bodyPr anchor="ctr"/>
          <a:lstStyle>
            <a:lvl1pPr marL="676442" indent="-676442" algn="l">
              <a:spcBef>
                <a:spcPts val="5600"/>
              </a:spcBef>
              <a:buSzPct val="125000"/>
              <a:buChar char="•"/>
              <a:defRPr sz="4600"/>
            </a:lvl1pPr>
            <a:lvl2pPr marL="1235242" indent="-676442" algn="l">
              <a:spcBef>
                <a:spcPts val="5600"/>
              </a:spcBef>
              <a:buSzPct val="125000"/>
              <a:buChar char="•"/>
              <a:defRPr sz="4600"/>
            </a:lvl2pPr>
            <a:lvl3pPr marL="1794042" indent="-676442" algn="l">
              <a:spcBef>
                <a:spcPts val="5600"/>
              </a:spcBef>
              <a:buSzPct val="125000"/>
              <a:buChar char="•"/>
              <a:defRPr sz="4600"/>
            </a:lvl3pPr>
            <a:lvl4pPr marL="2352842" indent="-676442" algn="l">
              <a:spcBef>
                <a:spcPts val="5600"/>
              </a:spcBef>
              <a:buSzPct val="125000"/>
              <a:buChar char="•"/>
              <a:defRPr sz="4600"/>
            </a:lvl4pPr>
            <a:lvl5pPr marL="2911642" indent="-676442" algn="l">
              <a:spcBef>
                <a:spcPts val="5600"/>
              </a:spcBef>
              <a:buSzPct val="125000"/>
              <a:buChar char="•"/>
              <a:defRPr sz="4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>
            <a:spLocks noGrp="1"/>
          </p:cNvSpPr>
          <p:nvPr>
            <p:ph type="title"/>
          </p:nvPr>
        </p:nvSpPr>
        <p:spPr>
          <a:xfrm>
            <a:off x="950118" y="49149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8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6486525"/>
            <a:ext cx="5750720" cy="5229225"/>
          </a:xfrm>
          <a:prstGeom prst="rect">
            <a:avLst/>
          </a:prstGeom>
        </p:spPr>
        <p:txBody>
          <a:bodyPr anchor="ctr"/>
          <a:lstStyle>
            <a:lvl1pPr marL="676442" indent="-676442" algn="l">
              <a:spcBef>
                <a:spcPts val="5600"/>
              </a:spcBef>
              <a:buSzPct val="125000"/>
              <a:buChar char="•"/>
              <a:defRPr sz="4600"/>
            </a:lvl1pPr>
            <a:lvl2pPr marL="1235242" indent="-676442" algn="l">
              <a:spcBef>
                <a:spcPts val="5600"/>
              </a:spcBef>
              <a:buSzPct val="125000"/>
              <a:buChar char="•"/>
              <a:defRPr sz="4600"/>
            </a:lvl2pPr>
            <a:lvl3pPr marL="1794042" indent="-676442" algn="l">
              <a:spcBef>
                <a:spcPts val="5600"/>
              </a:spcBef>
              <a:buSzPct val="125000"/>
              <a:buChar char="•"/>
              <a:defRPr sz="4600"/>
            </a:lvl3pPr>
            <a:lvl4pPr marL="2352842" indent="-676442" algn="l">
              <a:spcBef>
                <a:spcPts val="5600"/>
              </a:spcBef>
              <a:buSzPct val="125000"/>
              <a:buChar char="•"/>
              <a:defRPr sz="4600"/>
            </a:lvl4pPr>
            <a:lvl5pPr marL="2911642" indent="-676442" algn="l">
              <a:spcBef>
                <a:spcPts val="5600"/>
              </a:spcBef>
              <a:buSzPct val="125000"/>
              <a:buChar char="•"/>
              <a:defRPr sz="4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1000125" y="60078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1000125" y="86939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607667" y="12072937"/>
            <a:ext cx="493523" cy="503299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 algn="ctr">
              <a:spcBef>
                <a:spcPts val="0"/>
              </a:spcBef>
              <a:defRPr sz="3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10318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Doppio clic per modificare"/>
          <p:cNvSpPr txBox="1">
            <a:spLocks noGrp="1"/>
          </p:cNvSpPr>
          <p:nvPr>
            <p:ph type="ctrTitle"/>
          </p:nvPr>
        </p:nvSpPr>
        <p:spPr>
          <a:xfrm>
            <a:off x="928914" y="1723911"/>
            <a:ext cx="9219133" cy="90725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defTabSz="619125">
              <a:defRPr sz="8400"/>
            </a:pPr>
            <a:r>
              <a:rPr lang="it-IT" sz="6600" b="1" dirty="0">
                <a:solidFill>
                  <a:srgbClr val="081035"/>
                </a:solidFill>
                <a:latin typeface="General Sans" pitchFamily="2" charset="77"/>
              </a:rPr>
              <a:t>VIENI A TROVARCI A</a:t>
            </a:r>
            <a:endParaRPr sz="6600" b="1" dirty="0">
              <a:solidFill>
                <a:srgbClr val="081035"/>
              </a:solidFill>
              <a:latin typeface="General Sans" pitchFamily="2" charset="77"/>
            </a:endParaRPr>
          </a:p>
        </p:txBody>
      </p:sp>
      <p:sp>
        <p:nvSpPr>
          <p:cNvPr id="2" name="Doppio clic per modificare">
            <a:extLst>
              <a:ext uri="{FF2B5EF4-FFF2-40B4-BE49-F238E27FC236}">
                <a16:creationId xmlns:a16="http://schemas.microsoft.com/office/drawing/2014/main" id="{750103CF-6AF0-FDE0-8A7A-837B79ED7B5C}"/>
              </a:ext>
            </a:extLst>
          </p:cNvPr>
          <p:cNvSpPr txBox="1">
            <a:spLocks/>
          </p:cNvSpPr>
          <p:nvPr/>
        </p:nvSpPr>
        <p:spPr>
          <a:xfrm>
            <a:off x="1524000" y="12646818"/>
            <a:ext cx="8943975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975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defTabSz="619125" hangingPunct="1">
              <a:defRPr sz="8400"/>
            </a:pPr>
            <a:r>
              <a:rPr lang="it-IT" sz="7800" b="1" dirty="0">
                <a:solidFill>
                  <a:srgbClr val="081035"/>
                </a:solidFill>
                <a:latin typeface="General Sans" pitchFamily="2" charset="77"/>
              </a:rPr>
              <a:t>PADIGLIONE XXX</a:t>
            </a:r>
            <a:br>
              <a:rPr lang="it-IT" sz="7800" b="1" dirty="0">
                <a:solidFill>
                  <a:srgbClr val="081035"/>
                </a:solidFill>
                <a:latin typeface="General Sans" pitchFamily="2" charset="77"/>
              </a:rPr>
            </a:br>
            <a:r>
              <a:rPr lang="it-IT" sz="7800" b="1" dirty="0">
                <a:solidFill>
                  <a:srgbClr val="081035"/>
                </a:solidFill>
                <a:latin typeface="General Sans" pitchFamily="2" charset="77"/>
              </a:rPr>
              <a:t>STAND XXX</a:t>
            </a:r>
          </a:p>
        </p:txBody>
      </p:sp>
      <p:sp>
        <p:nvSpPr>
          <p:cNvPr id="3" name="Doppio clic per modificare">
            <a:extLst>
              <a:ext uri="{FF2B5EF4-FFF2-40B4-BE49-F238E27FC236}">
                <a16:creationId xmlns:a16="http://schemas.microsoft.com/office/drawing/2014/main" id="{3FD0946D-12D2-5763-F49D-09A5D3BF1C9D}"/>
              </a:ext>
            </a:extLst>
          </p:cNvPr>
          <p:cNvSpPr txBox="1">
            <a:spLocks/>
          </p:cNvSpPr>
          <p:nvPr/>
        </p:nvSpPr>
        <p:spPr>
          <a:xfrm>
            <a:off x="4536140" y="10903183"/>
            <a:ext cx="2599765" cy="6657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975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800" b="1" dirty="0">
                <a:solidFill>
                  <a:srgbClr val="081035"/>
                </a:solidFill>
                <a:latin typeface="General Sans" pitchFamily="2" charset="77"/>
              </a:rPr>
              <a:t>QUI IL TUO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BCDBE13-6A2A-6AF5-2B94-A6E40FCD27C7}"/>
              </a:ext>
            </a:extLst>
          </p:cNvPr>
          <p:cNvSpPr/>
          <p:nvPr/>
        </p:nvSpPr>
        <p:spPr>
          <a:xfrm>
            <a:off x="1524000" y="9825318"/>
            <a:ext cx="8624047" cy="2821500"/>
          </a:xfrm>
          <a:prstGeom prst="rect">
            <a:avLst/>
          </a:prstGeom>
          <a:noFill/>
          <a:ln w="3175" cap="flat">
            <a:solidFill>
              <a:srgbClr val="08103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103187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0318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l" defTabSz="1031875" rtl="0" fontAlgn="auto" latinLnBrk="0" hangingPunct="0">
          <a:lnSpc>
            <a:spcPct val="100000"/>
          </a:lnSpc>
          <a:spcBef>
            <a:spcPts val="7300"/>
          </a:spcBef>
          <a:spcAft>
            <a:spcPts val="0"/>
          </a:spcAft>
          <a:buClrTx/>
          <a:buSzTx/>
          <a:buFontTx/>
          <a:buNone/>
          <a:tabLst/>
          <a:defRPr kumimoji="0" sz="6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0318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l" defTabSz="1031875" rtl="0" fontAlgn="auto" latinLnBrk="0" hangingPunct="0">
          <a:lnSpc>
            <a:spcPct val="100000"/>
          </a:lnSpc>
          <a:spcBef>
            <a:spcPts val="7300"/>
          </a:spcBef>
          <a:spcAft>
            <a:spcPts val="0"/>
          </a:spcAft>
          <a:buClrTx/>
          <a:buSzTx/>
          <a:buFontTx/>
          <a:buNone/>
          <a:tabLst/>
          <a:defRPr kumimoji="0" sz="6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Helvetica Neue Medium</vt:lpstr>
      <vt:lpstr>Helvetica Neue</vt:lpstr>
      <vt:lpstr>General Sans</vt:lpstr>
      <vt:lpstr>Helvetica Neue Light</vt:lpstr>
      <vt:lpstr>White</vt:lpstr>
      <vt:lpstr>VIENI A TROVARCI 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VIENI A TROVARCI A</dc:title>
  <cp:lastModifiedBy>Mauro Battino</cp:lastModifiedBy>
  <cp:revision>6</cp:revision>
  <dcterms:modified xsi:type="dcterms:W3CDTF">2025-12-01T09:34:39Z</dcterms:modified>
</cp:coreProperties>
</file>